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6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93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93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73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91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54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07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22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70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3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84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133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9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nway.co.uk/Pages/Virtualisation/Virtualisation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Virtualisation</a:t>
            </a:r>
            <a:br>
              <a:rPr lang="en-GB" dirty="0"/>
            </a:br>
            <a:r>
              <a:rPr lang="en-GB" sz="2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 Spelling: Virtualization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Richard Wilkinson</a:t>
            </a:r>
          </a:p>
        </p:txBody>
      </p:sp>
    </p:spTree>
    <p:extLst>
      <p:ext uri="{BB962C8B-B14F-4D97-AF65-F5344CB8AC3E}">
        <p14:creationId xmlns:p14="http://schemas.microsoft.com/office/powerpoint/2010/main" val="1878539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Virtualisation</a:t>
            </a:r>
            <a:br>
              <a:rPr lang="en-GB" dirty="0"/>
            </a:br>
            <a:r>
              <a:rPr lang="en-GB" sz="2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Installing Apps on Ubuntu on a Virtual Machine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Richard Wilkinson</a:t>
            </a:r>
          </a:p>
        </p:txBody>
      </p:sp>
    </p:spTree>
    <p:extLst>
      <p:ext uri="{BB962C8B-B14F-4D97-AF65-F5344CB8AC3E}">
        <p14:creationId xmlns:p14="http://schemas.microsoft.com/office/powerpoint/2010/main" val="401558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Virtualisation</a:t>
            </a:r>
            <a:br>
              <a:rPr lang="en-GB" dirty="0"/>
            </a:br>
            <a:r>
              <a:rPr lang="en-GB" sz="2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Creating an Appliance from a Virtual Machine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Richard Wilkinson</a:t>
            </a:r>
          </a:p>
        </p:txBody>
      </p:sp>
    </p:spTree>
    <p:extLst>
      <p:ext uri="{BB962C8B-B14F-4D97-AF65-F5344CB8AC3E}">
        <p14:creationId xmlns:p14="http://schemas.microsoft.com/office/powerpoint/2010/main" val="1515684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Lanway</a:t>
            </a:r>
            <a:r>
              <a:rPr lang="en-GB" dirty="0"/>
              <a:t> (2017). Virtualisation Solutions. Available at: </a:t>
            </a:r>
            <a:r>
              <a:rPr lang="en-GB" dirty="0">
                <a:hlinkClick r:id="rId2"/>
              </a:rPr>
              <a:t>http://www.lanway.co.uk/Pages/Virtualisation/Virtualisation.aspx</a:t>
            </a:r>
            <a:r>
              <a:rPr lang="en-GB" dirty="0"/>
              <a:t> [Accessed, February 2017]</a:t>
            </a:r>
          </a:p>
        </p:txBody>
      </p:sp>
    </p:spTree>
    <p:extLst>
      <p:ext uri="{BB962C8B-B14F-4D97-AF65-F5344CB8AC3E}">
        <p14:creationId xmlns:p14="http://schemas.microsoft.com/office/powerpoint/2010/main" val="2131434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Virtualisation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“</a:t>
            </a:r>
            <a:r>
              <a:rPr lang="en-GB" b="1"/>
              <a:t>Virtualisation</a:t>
            </a:r>
            <a:r>
              <a:rPr lang="en-GB"/>
              <a:t> means running software within a virtual environment. Virtual environments are created when Operating Systems (OS's) and desktop applications are emulated, and don't run directly on the physical hardware.” (Lanway, 2017)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046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Virtualisation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81060"/>
            <a:ext cx="6381750" cy="2143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987" y="3887607"/>
            <a:ext cx="3738714" cy="235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4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Virtualisation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/>
              <a:t>Software: OS, Application, Service,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/>
              <a:t>Memory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/>
              <a:t>Storage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/>
              <a:t>Data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/>
              <a:t>Network</a:t>
            </a:r>
          </a:p>
          <a:p>
            <a:r>
              <a:rPr lang="en-GB" dirty="0"/>
              <a:t>You can even run a virtual machine within another virtual machine, called </a:t>
            </a:r>
            <a:r>
              <a:rPr lang="en-GB" i="1" dirty="0"/>
              <a:t>Nested Virtualisation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9"/>
          <a:stretch/>
        </p:blipFill>
        <p:spPr>
          <a:xfrm>
            <a:off x="2573771" y="4812903"/>
            <a:ext cx="4051316" cy="20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87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Options for Virtualisation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/>
              <a:t>VMware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/>
              <a:t>Oracle </a:t>
            </a:r>
            <a:r>
              <a:rPr lang="en-GB" dirty="0" err="1"/>
              <a:t>VirtualBox</a:t>
            </a:r>
            <a:endParaRPr lang="en-GB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/>
              <a:t>Parallels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 err="1"/>
              <a:t>HyperV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50252"/>
            <a:ext cx="3250794" cy="325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29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Today’s Class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are going to be running Oracle’s </a:t>
            </a:r>
            <a:r>
              <a:rPr lang="en-GB" dirty="0" err="1"/>
              <a:t>VirtualBox</a:t>
            </a:r>
            <a:r>
              <a:rPr lang="en-GB" dirty="0"/>
              <a:t> Software and we will be doing the following;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/>
              <a:t>Creating a Virtual Machine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/>
              <a:t>Installing an Operating System on a Virtual Machine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/>
              <a:t>Installing Application Software onto our Virtual Machine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/>
              <a:t>Creating an Appliance from our newly created Virtual Machine</a:t>
            </a:r>
          </a:p>
        </p:txBody>
      </p:sp>
    </p:spTree>
    <p:extLst>
      <p:ext uri="{BB962C8B-B14F-4D97-AF65-F5344CB8AC3E}">
        <p14:creationId xmlns:p14="http://schemas.microsoft.com/office/powerpoint/2010/main" val="40762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First Issue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Before we can do all of this, we will need to make sure that Microsoft’s </a:t>
            </a:r>
            <a:r>
              <a:rPr lang="en-GB" dirty="0" err="1"/>
              <a:t>HyperV</a:t>
            </a:r>
            <a:r>
              <a:rPr lang="en-GB" dirty="0"/>
              <a:t> is turned off, as this will conflict with </a:t>
            </a:r>
            <a:r>
              <a:rPr lang="en-GB" dirty="0" err="1"/>
              <a:t>VirtualBox</a:t>
            </a:r>
            <a:r>
              <a:rPr lang="en-GB" dirty="0"/>
              <a:t>. </a:t>
            </a:r>
          </a:p>
          <a:p>
            <a:r>
              <a:rPr lang="en-GB" dirty="0"/>
              <a:t>This means it will cause it to not work properly.</a:t>
            </a:r>
          </a:p>
        </p:txBody>
      </p:sp>
    </p:spTree>
    <p:extLst>
      <p:ext uri="{BB962C8B-B14F-4D97-AF65-F5344CB8AC3E}">
        <p14:creationId xmlns:p14="http://schemas.microsoft.com/office/powerpoint/2010/main" val="223812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Virtualisation</a:t>
            </a:r>
            <a:br>
              <a:rPr lang="en-GB" dirty="0"/>
            </a:br>
            <a:r>
              <a:rPr lang="en-GB" sz="2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Creating a Virtual Machine in </a:t>
            </a:r>
            <a:r>
              <a:rPr lang="en-GB" sz="2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VirtualBox</a:t>
            </a:r>
            <a:r>
              <a:rPr lang="en-GB" sz="2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Richard Wilkinson</a:t>
            </a:r>
          </a:p>
        </p:txBody>
      </p:sp>
    </p:spTree>
    <p:extLst>
      <p:ext uri="{BB962C8B-B14F-4D97-AF65-F5344CB8AC3E}">
        <p14:creationId xmlns:p14="http://schemas.microsoft.com/office/powerpoint/2010/main" val="2237814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Virtualisation</a:t>
            </a:r>
            <a:br>
              <a:rPr lang="en-GB" dirty="0"/>
            </a:br>
            <a:r>
              <a:rPr lang="en-GB" sz="2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Installing an Operating System on a Virtual Machine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Richard Wilkinson</a:t>
            </a:r>
          </a:p>
        </p:txBody>
      </p:sp>
    </p:spTree>
    <p:extLst>
      <p:ext uri="{BB962C8B-B14F-4D97-AF65-F5344CB8AC3E}">
        <p14:creationId xmlns:p14="http://schemas.microsoft.com/office/powerpoint/2010/main" val="2810891498"/>
      </p:ext>
    </p:extLst>
  </p:cSld>
  <p:clrMapOvr>
    <a:masterClrMapping/>
  </p:clrMapOvr>
</p:sld>
</file>

<file path=ppt/theme/theme1.xml><?xml version="1.0" encoding="utf-8"?>
<a:theme xmlns:a="http://schemas.openxmlformats.org/drawingml/2006/main" name="UW-Theme-2017-St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W-Theme-2017-Std" id="{ED916A1A-9B1C-4F2B-9C75-CF7CA4AFE1E4}" vid="{A4FE5E74-8B72-4968-82B2-67AAE9F3CE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UW-Theme-2017-Std</Template>
  <TotalTime>139</TotalTime>
  <Words>221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UW-Theme-2017-Std</vt:lpstr>
      <vt:lpstr>Virtualisation US Spelling: Virtualization</vt:lpstr>
      <vt:lpstr>What is Virtualisation</vt:lpstr>
      <vt:lpstr>What is Virtualisation</vt:lpstr>
      <vt:lpstr>Types of Virtualisation</vt:lpstr>
      <vt:lpstr>Options for Virtualisation</vt:lpstr>
      <vt:lpstr>Today’s Class </vt:lpstr>
      <vt:lpstr>First Issue</vt:lpstr>
      <vt:lpstr>Virtualisation Creating a Virtual Machine in VirtualBox </vt:lpstr>
      <vt:lpstr>Virtualisation Installing an Operating System on a Virtual Machine</vt:lpstr>
      <vt:lpstr>Virtualisation Installing Apps on Ubuntu on a Virtual Machine</vt:lpstr>
      <vt:lpstr>Virtualisation Creating an Appliance from a Virtual Machine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Virtualisation US Spelling: Virtualization</dc:title>
  <dc:creator>Richard Wilkinson</dc:creator>
  <cp:lastModifiedBy>Richard Wilkinson</cp:lastModifiedBy>
  <cp:revision>7</cp:revision>
  <dcterms:created xsi:type="dcterms:W3CDTF">2017-02-15T08:44:30Z</dcterms:created>
  <dcterms:modified xsi:type="dcterms:W3CDTF">2017-03-19T09:38:41Z</dcterms:modified>
</cp:coreProperties>
</file>